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8" r:id="rId2"/>
    <p:sldId id="289" r:id="rId3"/>
    <p:sldId id="290" r:id="rId4"/>
    <p:sldId id="291" r:id="rId5"/>
    <p:sldId id="292" r:id="rId6"/>
    <p:sldId id="256" r:id="rId7"/>
    <p:sldId id="276" r:id="rId8"/>
    <p:sldId id="293" r:id="rId9"/>
    <p:sldId id="294" r:id="rId10"/>
    <p:sldId id="279" r:id="rId11"/>
    <p:sldId id="278" r:id="rId12"/>
    <p:sldId id="277" r:id="rId13"/>
    <p:sldId id="282" r:id="rId14"/>
    <p:sldId id="295" r:id="rId15"/>
    <p:sldId id="275" r:id="rId16"/>
    <p:sldId id="296" r:id="rId17"/>
    <p:sldId id="297" r:id="rId18"/>
    <p:sldId id="298" r:id="rId19"/>
    <p:sldId id="300" r:id="rId20"/>
    <p:sldId id="301" r:id="rId21"/>
    <p:sldId id="302" r:id="rId22"/>
    <p:sldId id="304" r:id="rId23"/>
    <p:sldId id="303" r:id="rId24"/>
    <p:sldId id="305" r:id="rId25"/>
    <p:sldId id="287" r:id="rId26"/>
    <p:sldId id="260" r:id="rId27"/>
    <p:sldId id="258" r:id="rId28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20047" autoAdjust="0"/>
    <p:restoredTop sz="94660"/>
  </p:normalViewPr>
  <p:slideViewPr>
    <p:cSldViewPr snapToGrid="0">
      <p:cViewPr varScale="1">
        <p:scale>
          <a:sx n="73" d="100"/>
          <a:sy n="73" d="100"/>
        </p:scale>
        <p:origin x="-936" y="-10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D38CE-6236-4E45-8A2D-9D5BF873A2C2}" type="datetimeFigureOut">
              <a:rPr lang="en-US" smtClean="0"/>
              <a:pPr/>
              <a:t>4/4/2022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27DBD-E657-40FD-9ABE-33DE15268A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08551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D38CE-6236-4E45-8A2D-9D5BF873A2C2}" type="datetimeFigureOut">
              <a:rPr lang="en-US" smtClean="0"/>
              <a:pPr/>
              <a:t>4/4/2022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27DBD-E657-40FD-9ABE-33DE15268A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59525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D38CE-6236-4E45-8A2D-9D5BF873A2C2}" type="datetimeFigureOut">
              <a:rPr lang="en-US" smtClean="0"/>
              <a:pPr/>
              <a:t>4/4/2022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27DBD-E657-40FD-9ABE-33DE15268A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2690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D38CE-6236-4E45-8A2D-9D5BF873A2C2}" type="datetimeFigureOut">
              <a:rPr lang="en-US" smtClean="0"/>
              <a:pPr/>
              <a:t>4/4/2022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27DBD-E657-40FD-9ABE-33DE15268A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64261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D38CE-6236-4E45-8A2D-9D5BF873A2C2}" type="datetimeFigureOut">
              <a:rPr lang="en-US" smtClean="0"/>
              <a:pPr/>
              <a:t>4/4/2022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27DBD-E657-40FD-9ABE-33DE15268A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827236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D38CE-6236-4E45-8A2D-9D5BF873A2C2}" type="datetimeFigureOut">
              <a:rPr lang="en-US" smtClean="0"/>
              <a:pPr/>
              <a:t>4/4/2022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27DBD-E657-40FD-9ABE-33DE15268A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145685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D38CE-6236-4E45-8A2D-9D5BF873A2C2}" type="datetimeFigureOut">
              <a:rPr lang="en-US" smtClean="0"/>
              <a:pPr/>
              <a:t>4/4/2022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27DBD-E657-40FD-9ABE-33DE15268A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75384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D38CE-6236-4E45-8A2D-9D5BF873A2C2}" type="datetimeFigureOut">
              <a:rPr lang="en-US" smtClean="0"/>
              <a:pPr/>
              <a:t>4/4/2022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27DBD-E657-40FD-9ABE-33DE15268A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6318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D38CE-6236-4E45-8A2D-9D5BF873A2C2}" type="datetimeFigureOut">
              <a:rPr lang="en-US" smtClean="0"/>
              <a:pPr/>
              <a:t>4/4/2022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27DBD-E657-40FD-9ABE-33DE15268A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86126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D38CE-6236-4E45-8A2D-9D5BF873A2C2}" type="datetimeFigureOut">
              <a:rPr lang="en-US" smtClean="0"/>
              <a:pPr/>
              <a:t>4/4/2022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27DBD-E657-40FD-9ABE-33DE15268A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24931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D38CE-6236-4E45-8A2D-9D5BF873A2C2}" type="datetimeFigureOut">
              <a:rPr lang="en-US" smtClean="0"/>
              <a:pPr/>
              <a:t>4/4/2022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27DBD-E657-40FD-9ABE-33DE15268A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65146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8D38CE-6236-4E45-8A2D-9D5BF873A2C2}" type="datetimeFigureOut">
              <a:rPr lang="en-US" smtClean="0"/>
              <a:pPr/>
              <a:t>4/4/2022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B27DBD-E657-40FD-9ABE-33DE15268A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89404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A56AB4B4-0682-4AEE-8960-A454DE1CC9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1629" y="644267"/>
            <a:ext cx="7295571" cy="4870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293891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570A7A88-6D52-4316-B603-8726E3A77A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02050" y="544064"/>
            <a:ext cx="6798949" cy="5017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320026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04D867B6-60CC-402D-AD6B-91614F1E11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4400" y="733272"/>
            <a:ext cx="7707086" cy="5144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572185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0FA82123-E023-49AF-8E14-CD4FE889CF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6519" y="890954"/>
            <a:ext cx="8320864" cy="5287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919586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453CF25A-6397-4D3E-966C-2B2526B281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6529" y="984739"/>
            <a:ext cx="8312941" cy="5298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849333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7CCF3186-9F0C-4FDB-94C1-C19918FBB8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70051" y="96537"/>
            <a:ext cx="6236680" cy="560056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92065A58-04B7-4A08-B232-FEAA02A449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3466" y="106265"/>
            <a:ext cx="3373780" cy="5600567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xmlns="" id="{34CED3EA-3E3B-4D6B-A8A3-88B39CBD76E7}"/>
              </a:ext>
            </a:extLst>
          </p:cNvPr>
          <p:cNvSpPr txBox="1">
            <a:spLocks/>
          </p:cNvSpPr>
          <p:nvPr/>
        </p:nvSpPr>
        <p:spPr>
          <a:xfrm>
            <a:off x="321118" y="5316518"/>
            <a:ext cx="920932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Physical Access Assessment Kit</a:t>
            </a:r>
          </a:p>
        </p:txBody>
      </p:sp>
    </p:spTree>
    <p:extLst>
      <p:ext uri="{BB962C8B-B14F-4D97-AF65-F5344CB8AC3E}">
        <p14:creationId xmlns:p14="http://schemas.microsoft.com/office/powerpoint/2010/main" xmlns="" val="13655098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AA9D4A5E-A266-4980-A39F-6C6854AB8E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9828" y="218411"/>
            <a:ext cx="8822787" cy="5993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760925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2228BC1C-BE14-49F0-BC33-6C65208481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67813" y="950963"/>
            <a:ext cx="8340309" cy="5593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750249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390DD2FC-3E6B-4748-AB85-F647E6E56EFA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8747" y="577174"/>
            <a:ext cx="6383684" cy="57036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6276955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17857ED0-CE9A-491F-8C7C-DF23684007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4136" y="434774"/>
            <a:ext cx="8117727" cy="6181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783517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A03F9387-4C74-4A3D-9417-C8446B38582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1905" y="378046"/>
            <a:ext cx="7981446" cy="6101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178341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B4EA5272-ECD7-4582-96C2-7DE69D86E9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4691" y="172466"/>
            <a:ext cx="9275122" cy="6267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030065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D33A301E-72FD-4992-A512-ADB2A8E156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3697" y="188259"/>
            <a:ext cx="4359236" cy="5924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990858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9EB20F98-8C63-4AB5-AB72-2E6777CC0E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0439" y="670535"/>
            <a:ext cx="8432007" cy="5460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06584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9712AA07-B8CD-49B2-A3E1-6BB6AE7F17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4385" y="635365"/>
            <a:ext cx="8138599" cy="5434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003675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2411A129-9E91-496F-A6C5-7AF9A94973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9943" y="691662"/>
            <a:ext cx="9319195" cy="5242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634438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609656B3-8600-46D3-B86C-A50ABE48CF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6399" y="750277"/>
            <a:ext cx="8961640" cy="5040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172077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0BFBD21F-68AA-4FD0-967F-33CC2F3CFEC8}"/>
              </a:ext>
            </a:extLst>
          </p:cNvPr>
          <p:cNvPicPr/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rcRect l="1923" r="1923" b="5128"/>
          <a:stretch/>
        </p:blipFill>
        <p:spPr bwMode="auto">
          <a:xfrm>
            <a:off x="515815" y="492369"/>
            <a:ext cx="8639908" cy="589670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2719754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DF269D41-3F7A-4E51-BB5D-85A53CE83C67}"/>
              </a:ext>
            </a:extLst>
          </p:cNvPr>
          <p:cNvPicPr/>
          <p:nvPr/>
        </p:nvPicPr>
        <p:blipFill rotWithShape="1">
          <a:blip r:embed="rId2"/>
          <a:srcRect l="17788" t="3134" r="2404" b="15669"/>
          <a:stretch/>
        </p:blipFill>
        <p:spPr bwMode="auto">
          <a:xfrm>
            <a:off x="1535723" y="1324708"/>
            <a:ext cx="7573107" cy="484163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14209544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E6A7A72A-9B6A-4276-BE68-CC698ED50965}"/>
              </a:ext>
            </a:extLst>
          </p:cNvPr>
          <p:cNvPicPr/>
          <p:nvPr/>
        </p:nvPicPr>
        <p:blipFill rotWithShape="1">
          <a:blip r:embed="rId2"/>
          <a:srcRect l="2244" t="3704" r="2244" b="16239"/>
          <a:stretch/>
        </p:blipFill>
        <p:spPr bwMode="auto">
          <a:xfrm>
            <a:off x="738554" y="937846"/>
            <a:ext cx="8053754" cy="485335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25014512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5DF74970-8DC0-4E17-B9ED-CB96C00EBE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3599" y="516301"/>
            <a:ext cx="7593263" cy="5825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077377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A56AB4B4-0682-4AEE-8960-A454DE1CC9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1629" y="644267"/>
            <a:ext cx="8174802" cy="5457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017046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954E6524-8220-4FF5-A9B3-32A35BFC96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0277" y="507351"/>
            <a:ext cx="8217877" cy="5712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70553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355D6E47-99FF-445B-879E-CA6F6DCE3A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4062" y="655889"/>
            <a:ext cx="8043282" cy="5428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989168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CB210B5A-AF29-4BC0-8C0C-A7CA39E5436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2047" y="144850"/>
            <a:ext cx="9439835" cy="612147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xmlns="" id="{6B0E930D-479D-4968-BF9C-791781B47CF1}"/>
              </a:ext>
            </a:extLst>
          </p:cNvPr>
          <p:cNvSpPr txBox="1">
            <a:spLocks/>
          </p:cNvSpPr>
          <p:nvPr/>
        </p:nvSpPr>
        <p:spPr>
          <a:xfrm>
            <a:off x="986117" y="6385494"/>
            <a:ext cx="7718613" cy="47250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/>
              <a:t>Glimpses of Online TLM Training Session</a:t>
            </a:r>
          </a:p>
        </p:txBody>
      </p:sp>
    </p:spTree>
    <p:extLst>
      <p:ext uri="{BB962C8B-B14F-4D97-AF65-F5344CB8AC3E}">
        <p14:creationId xmlns:p14="http://schemas.microsoft.com/office/powerpoint/2010/main" xmlns="" val="17556321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3CC06F93-49E2-41A0-963D-EC1B38AAE1AE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4479" y="143433"/>
            <a:ext cx="3327532" cy="4045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EDEA216B-5BFC-4A78-8A15-0F9709FF32D8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05543" y="700311"/>
            <a:ext cx="4087946" cy="29335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81C0532D-A627-4781-B309-BC5A4A2A24E9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57725" y="700311"/>
            <a:ext cx="1902104" cy="28605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8361500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7AAA5B1B-E810-4AD8-9128-153027B3DABE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75385" y="864621"/>
            <a:ext cx="4333545" cy="3338496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1184B41B-ABA7-46AA-863F-43EA791D2D62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1403" y="870483"/>
            <a:ext cx="4873807" cy="33384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5451191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451</TotalTime>
  <Words>10</Words>
  <Application>Microsoft Office PowerPoint</Application>
  <PresentationFormat>A4 Paper (210x297 mm)</PresentationFormat>
  <Paragraphs>2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Harpreet</dc:creator>
  <cp:lastModifiedBy>Admin</cp:lastModifiedBy>
  <cp:revision>45</cp:revision>
  <dcterms:created xsi:type="dcterms:W3CDTF">2021-07-12T07:29:33Z</dcterms:created>
  <dcterms:modified xsi:type="dcterms:W3CDTF">2022-04-04T07:33:21Z</dcterms:modified>
</cp:coreProperties>
</file>